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58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92" d="100"/>
          <a:sy n="92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0FFD90-625F-4FAE-8F46-D0DB02B75D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CA5632B-69AE-4138-BE83-9D09E40BF4FA}" type="datetimeFigureOut">
              <a:rPr lang="en-US" smtClean="0"/>
              <a:t>26-Feb-15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  <a:cs typeface="Aparajita" panose="020B0604020202020204" pitchFamily="34" charset="0"/>
              </a:rPr>
              <a:t>Paulo Coelho </a:t>
            </a:r>
            <a:endParaRPr lang="en-US" dirty="0">
              <a:latin typeface="Centaur" panose="02030504050205020304" pitchFamily="18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por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Rachel Bebout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Siete</a:t>
            </a:r>
            <a:r>
              <a:rPr lang="en-US" sz="6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6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preguntas</a:t>
            </a:r>
            <a:endParaRPr lang="en-US" sz="6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>
                <a:latin typeface="IrisUPC" panose="020B0604020202020204" pitchFamily="34" charset="-34"/>
                <a:cs typeface="IrisUPC" panose="020B0604020202020204" pitchFamily="34" charset="-34"/>
              </a:rPr>
              <a:t>Qué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tu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profesión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>
                <a:latin typeface="IrisUPC" panose="020B0604020202020204" pitchFamily="34" charset="-34"/>
                <a:cs typeface="IrisUPC" panose="020B0604020202020204" pitchFamily="34" charset="-34"/>
              </a:rPr>
              <a:t>Dónde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naciste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Estás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>
                <a:latin typeface="IrisUPC" panose="020B0604020202020204" pitchFamily="34" charset="-34"/>
                <a:cs typeface="IrisUPC" panose="020B0604020202020204" pitchFamily="34" charset="-34"/>
              </a:rPr>
              <a:t>todavía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viviendo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Qué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idiomas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hablas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Eran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tus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padres </a:t>
            </a:r>
            <a:r>
              <a:rPr lang="en-US" sz="2800" dirty="0" err="1">
                <a:latin typeface="IrisUPC" panose="020B0604020202020204" pitchFamily="34" charset="-34"/>
                <a:cs typeface="IrisUPC" panose="020B0604020202020204" pitchFamily="34" charset="-34"/>
              </a:rPr>
              <a:t>también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escritores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Qué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genero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de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escritura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escribes?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Quería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ser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siempre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un </a:t>
            </a:r>
            <a:r>
              <a:rPr lang="en-US" sz="28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escritor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 marL="114300" indent="0">
              <a:buNone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52600"/>
            <a:ext cx="2819400" cy="42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Paulo Coelho </a:t>
            </a:r>
            <a:r>
              <a:rPr lang="es-E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nació </a:t>
            </a: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en Rio de Janeiro en </a:t>
            </a:r>
            <a:r>
              <a:rPr lang="es-ES" sz="1800" dirty="0">
                <a:latin typeface="+mj-lt"/>
                <a:ea typeface="BatangChe" panose="02030609000101010101" pitchFamily="49" charset="-127"/>
                <a:cs typeface="IrisUPC" panose="020B0604020202020204" pitchFamily="34" charset="-34"/>
              </a:rPr>
              <a:t>1947</a:t>
            </a: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 y fue a un colegio jesuita. Él </a:t>
            </a:r>
            <a:r>
              <a:rPr lang="es-E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es un escritor Portuguesa. Cuando </a:t>
            </a: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el </a:t>
            </a:r>
            <a:r>
              <a:rPr lang="es-E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tenía </a:t>
            </a:r>
            <a:r>
              <a:rPr lang="es-ES" sz="1800" dirty="0">
                <a:latin typeface="+mj-lt"/>
                <a:ea typeface="BatangChe" panose="02030609000101010101" pitchFamily="49" charset="-127"/>
                <a:cs typeface="IrisUPC" panose="020B0604020202020204" pitchFamily="34" charset="-34"/>
              </a:rPr>
              <a:t>17</a:t>
            </a: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s-E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años</a:t>
            </a: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, sus padres lo internaron en una institución mental porque él fue rebelde. Cuando </a:t>
            </a:r>
            <a:r>
              <a:rPr lang="es-E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era niño</a:t>
            </a:r>
            <a:r>
              <a:rPr lang="es-ES" dirty="0">
                <a:latin typeface="IrisUPC" panose="020B0604020202020204" pitchFamily="34" charset="-34"/>
                <a:cs typeface="IrisUPC" panose="020B0604020202020204" pitchFamily="34" charset="-34"/>
              </a:rPr>
              <a:t>, el quería escribir pero sus padres estaban contra esta carrera. 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4876800" cy="33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7772400" cy="4038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En los años </a:t>
            </a:r>
            <a:r>
              <a:rPr lang="es-ES" sz="2400" dirty="0" smtClean="0">
                <a:latin typeface="+mj-lt"/>
                <a:cs typeface="IrisUPC" panose="020B0604020202020204" pitchFamily="34" charset="-34"/>
              </a:rPr>
              <a:t>60</a:t>
            </a: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y </a:t>
            </a:r>
            <a:r>
              <a:rPr lang="es-ES" sz="2400" dirty="0" smtClean="0">
                <a:latin typeface="+mj-lt"/>
                <a:cs typeface="IrisUPC" panose="020B0604020202020204" pitchFamily="34" charset="-34"/>
              </a:rPr>
              <a:t>70</a:t>
            </a: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, Coelho vivía como un hippy y viajaba en todo el mundo. Después de viajar, volvió a Brasil y escribía letras para canciones. Coe</a:t>
            </a:r>
            <a:r>
              <a:rPr lang="es-E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lho y </a:t>
            </a:r>
            <a:r>
              <a:rPr lang="es-E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Raul</a:t>
            </a:r>
            <a:r>
              <a:rPr lang="es-E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Seixas componían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IrisUPC" panose="020B0604020202020204" pitchFamily="34" charset="-34"/>
              </a:rPr>
              <a:t>120</a:t>
            </a:r>
            <a:r>
              <a:rPr lang="es-E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canciones durante los </a:t>
            </a:r>
            <a:r>
              <a:rPr lang="es-ES" sz="2400" dirty="0">
                <a:latin typeface="+mj-lt"/>
                <a:cs typeface="IrisUPC" panose="020B0604020202020204" pitchFamily="34" charset="-34"/>
              </a:rPr>
              <a:t>70</a:t>
            </a: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y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IrisUPC" panose="020B0604020202020204" pitchFamily="34" charset="-34"/>
              </a:rPr>
              <a:t>80</a:t>
            </a:r>
            <a:r>
              <a:rPr lang="es-E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Él habla español,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s-ES" sz="3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inglés y </a:t>
            </a:r>
            <a:r>
              <a:rPr lang="es-E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portugués.</a:t>
            </a:r>
          </a:p>
          <a:p>
            <a:pPr marL="114300" indent="0">
              <a:buNone/>
            </a:pPr>
            <a:endParaRPr lang="es-ES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r>
              <a:rPr lang="es-E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Antes que él empezó a escribir libros, él escribió letras por canciones. Él publicó sus primeros libros en las ochentas cuando su carrera de escritura alcanzó éxito</a:t>
            </a:r>
            <a:r>
              <a:rPr lang="es-E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</a:t>
            </a:r>
          </a:p>
          <a:p>
            <a:pPr marL="114300" indent="0">
              <a:buNone/>
            </a:pPr>
            <a:r>
              <a:rPr lang="es-E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Su </a:t>
            </a: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genero de escritura es ficción y espiritual.</a:t>
            </a:r>
          </a:p>
          <a:p>
            <a:pPr marL="114300" indent="0">
              <a:buNone/>
            </a:pP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Paulo Coelho es el autor Portugués hablante con las mejores ventas. El escribió </a:t>
            </a:r>
            <a:r>
              <a:rPr lang="es-ES" sz="2800" i="1" dirty="0">
                <a:latin typeface="IrisUPC" panose="020B0604020202020204" pitchFamily="34" charset="-34"/>
                <a:cs typeface="IrisUPC" panose="020B0604020202020204" pitchFamily="34" charset="-34"/>
              </a:rPr>
              <a:t>El Alquimista</a:t>
            </a: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, su novela </a:t>
            </a:r>
            <a:r>
              <a:rPr lang="es-E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más </a:t>
            </a: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famoso. El Alquimista es el </a:t>
            </a:r>
            <a:r>
              <a:rPr lang="es-E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libro </a:t>
            </a: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mas traducido </a:t>
            </a:r>
            <a:r>
              <a:rPr lang="es-E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por </a:t>
            </a:r>
            <a:r>
              <a:rPr lang="es-ES" sz="2800" dirty="0">
                <a:latin typeface="IrisUPC" panose="020B0604020202020204" pitchFamily="34" charset="-34"/>
                <a:cs typeface="IrisUPC" panose="020B0604020202020204" pitchFamily="34" charset="-34"/>
              </a:rPr>
              <a:t>un autor </a:t>
            </a:r>
            <a:r>
              <a:rPr lang="es-E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vivo. 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Tres</a:t>
            </a:r>
            <a:r>
              <a:rPr lang="en-US" sz="6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6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preguntas</a:t>
            </a:r>
            <a:endParaRPr lang="en-US" sz="6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1600"/>
            <a:ext cx="308366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3810000" cy="459028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Cómo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este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diseño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de tapa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relaciona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al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libro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Qué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simboliza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la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mano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Quien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son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las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personas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en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la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foto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¿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Por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qué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están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el sol y la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luna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en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el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cielo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en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el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mismo</a:t>
            </a:r>
            <a:r>
              <a:rPr lang="en-US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tiempo</a:t>
            </a:r>
            <a:r>
              <a:rPr lang="en-US" dirty="0">
                <a:latin typeface="IrisUPC" panose="020B0604020202020204" pitchFamily="34" charset="-34"/>
                <a:cs typeface="IrisUPC" panose="020B0604020202020204" pitchFamily="34" charset="-34"/>
              </a:rPr>
              <a:t>?</a:t>
            </a:r>
            <a:endParaRPr lang="en-US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70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3200" i="1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endParaRPr lang="en-US" sz="3200" i="1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114300" indent="0">
              <a:buNone/>
            </a:pPr>
            <a:r>
              <a:rPr lang="en-US" sz="3200" i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El </a:t>
            </a:r>
            <a:r>
              <a:rPr lang="en-US" sz="3200" i="1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Alquimista</a:t>
            </a:r>
            <a:r>
              <a:rPr lang="en-US" sz="3200" i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el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libro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favorito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de personas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famosas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como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Will Smith, Madonna y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Pharrell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Williams. Bill Clinton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tiene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una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copia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de la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novela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14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6934200" cy="23500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Él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escribía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un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libro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cada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año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Él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libro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mas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reciente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i="1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Adulterio</a:t>
            </a:r>
            <a:r>
              <a:rPr lang="en-US" sz="3200" i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Su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esposa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es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Christina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Oiticica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Viven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en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Brasil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410200" cy="31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1565</TotalTime>
  <Words>326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Paulo Coelho </vt:lpstr>
      <vt:lpstr>Siete preguntas</vt:lpstr>
      <vt:lpstr>PowerPoint Presentation</vt:lpstr>
      <vt:lpstr>PowerPoint Presentation</vt:lpstr>
      <vt:lpstr>PowerPoint Presentation</vt:lpstr>
      <vt:lpstr>Tres preguntas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Paulo Coelho</dc:title>
  <dc:creator>Reech</dc:creator>
  <cp:lastModifiedBy>Reech</cp:lastModifiedBy>
  <cp:revision>54</cp:revision>
  <dcterms:created xsi:type="dcterms:W3CDTF">2015-02-03T15:52:36Z</dcterms:created>
  <dcterms:modified xsi:type="dcterms:W3CDTF">2015-02-26T16:18:13Z</dcterms:modified>
</cp:coreProperties>
</file>